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4352986_842866416485926_905090693231576607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736"/>
            <a:ext cx="9144000" cy="68445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078"/>
            <a:ext cx="9144000" cy="67998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37"/>
            <a:ext cx="9144000" cy="68535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806"/>
            <a:ext cx="9144000" cy="68423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45"/>
            <a:ext cx="9144000" cy="68513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6" y="0"/>
            <a:ext cx="914102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29" y="0"/>
            <a:ext cx="91261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1" y="0"/>
            <a:ext cx="91290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55"/>
            <a:ext cx="9144000" cy="683788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" y="0"/>
            <a:ext cx="91410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710"/>
            <a:ext cx="9144000" cy="684457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37"/>
            <a:ext cx="9144000" cy="685352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657"/>
            <a:ext cx="9144000" cy="682668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81" y="0"/>
            <a:ext cx="909643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63" y="0"/>
            <a:ext cx="911427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" y="0"/>
            <a:ext cx="91410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86"/>
            <a:ext cx="9144000" cy="68468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2</cp:revision>
  <dcterms:created xsi:type="dcterms:W3CDTF">2020-11-29T12:03:15Z</dcterms:created>
  <dcterms:modified xsi:type="dcterms:W3CDTF">2020-11-29T12:10:05Z</dcterms:modified>
</cp:coreProperties>
</file>